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21" r:id="rId52"/>
    <p:sldId id="2134805592" r:id="rId53"/>
    <p:sldId id="2134805700" r:id="rId54"/>
    <p:sldId id="2134805701" r:id="rId55"/>
    <p:sldId id="2134805703" r:id="rId56"/>
    <p:sldId id="2134805704" r:id="rId57"/>
    <p:sldId id="2134805723" r:id="rId58"/>
    <p:sldId id="3191" r:id="rId59"/>
    <p:sldId id="2076137137" r:id="rId60"/>
    <p:sldId id="3192" r:id="rId61"/>
    <p:sldId id="2134805724" r:id="rId62"/>
    <p:sldId id="2134805636" r:id="rId63"/>
    <p:sldId id="2134805725" r:id="rId64"/>
    <p:sldId id="2134805726" r:id="rId65"/>
    <p:sldId id="2134805589" r:id="rId66"/>
    <p:sldId id="2134805594" r:id="rId67"/>
    <p:sldId id="3201" r:id="rId68"/>
    <p:sldId id="3164" r:id="rId69"/>
    <p:sldId id="2076137135" r:id="rId70"/>
    <p:sldId id="3194" r:id="rId71"/>
    <p:sldId id="3204" r:id="rId72"/>
    <p:sldId id="3187" r:id="rId73"/>
    <p:sldId id="2581" r:id="rId74"/>
    <p:sldId id="2076136257" r:id="rId75"/>
    <p:sldId id="2134805711" r:id="rId76"/>
    <p:sldId id="2134805712" r:id="rId77"/>
    <p:sldId id="2134805713" r:id="rId78"/>
    <p:sldId id="2134805714" r:id="rId79"/>
    <p:sldId id="3218" r:id="rId80"/>
    <p:sldId id="3233" r:id="rId81"/>
    <p:sldId id="3234" r:id="rId82"/>
    <p:sldId id="3219" r:id="rId83"/>
    <p:sldId id="4950" r:id="rId84"/>
    <p:sldId id="4926" r:id="rId85"/>
    <p:sldId id="2134805716" r:id="rId86"/>
    <p:sldId id="4928" r:id="rId87"/>
    <p:sldId id="2134805715" r:id="rId88"/>
    <p:sldId id="4929" r:id="rId89"/>
    <p:sldId id="4930" r:id="rId90"/>
    <p:sldId id="4931" r:id="rId91"/>
    <p:sldId id="4932" r:id="rId92"/>
    <p:sldId id="4933" r:id="rId93"/>
    <p:sldId id="4991" r:id="rId94"/>
    <p:sldId id="5027" r:id="rId95"/>
    <p:sldId id="2134805615" r:id="rId96"/>
    <p:sldId id="2134805616" r:id="rId97"/>
    <p:sldId id="2134805617" r:id="rId98"/>
    <p:sldId id="2134805618" r:id="rId99"/>
    <p:sldId id="2134805619" r:id="rId100"/>
    <p:sldId id="2134805620" r:id="rId101"/>
    <p:sldId id="2134805621" r:id="rId102"/>
    <p:sldId id="2134805622" r:id="rId103"/>
    <p:sldId id="2134805623" r:id="rId104"/>
    <p:sldId id="2134805624" r:id="rId105"/>
    <p:sldId id="2134805625" r:id="rId106"/>
    <p:sldId id="2134805626" r:id="rId107"/>
    <p:sldId id="2134805627" r:id="rId108"/>
    <p:sldId id="2134805628" r:id="rId109"/>
    <p:sldId id="2134805629" r:id="rId110"/>
    <p:sldId id="2134805630"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21"/>
            <p14:sldId id="2134805592"/>
            <p14:sldId id="2134805700"/>
            <p14:sldId id="2134805701"/>
            <p14:sldId id="2134805703"/>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80" d="100"/>
          <a:sy n="80" d="100"/>
        </p:scale>
        <p:origin x="102" y="127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19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Sun, 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11/28/2021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emf"/><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emf"/><Relationship Id="rId4" Type="http://schemas.openxmlformats.org/officeDocument/2006/relationships/image" Target="../media/image45.png"/><Relationship Id="rId9" Type="http://schemas.openxmlformats.org/officeDocument/2006/relationships/image" Target="../media/image5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0.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png"/><Relationship Id="rId9"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9477</TotalTime>
  <Words>3502</Words>
  <Application>Microsoft Office PowerPoint</Application>
  <PresentationFormat>On-screen Show (16:9)</PresentationFormat>
  <Paragraphs>628</Paragraphs>
  <Slides>110</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Azure Databricks</vt:lpstr>
      <vt:lpstr>Azure Databricks</vt:lpstr>
      <vt:lpstr>Lambda Architecture</vt:lpstr>
      <vt:lpstr>Kappa Architecture</vt:lpstr>
      <vt:lpstr>Lambda Architecture with Databricks</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207</cp:revision>
  <dcterms:created xsi:type="dcterms:W3CDTF">2015-09-28T19:52:00Z</dcterms:created>
  <dcterms:modified xsi:type="dcterms:W3CDTF">2021-11-28T20:59:31Z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